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330B"/>
    <a:srgbClr val="C2C2C2"/>
    <a:srgbClr val="B8B8B8"/>
    <a:srgbClr val="CDCDCD"/>
    <a:srgbClr val="7E3A0C"/>
    <a:srgbClr val="6C320A"/>
    <a:srgbClr val="5F2C09"/>
    <a:srgbClr val="492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91" autoAdjust="0"/>
    <p:restoredTop sz="94291" autoAdjust="0"/>
  </p:normalViewPr>
  <p:slideViewPr>
    <p:cSldViewPr snapToGrid="0">
      <p:cViewPr varScale="1">
        <p:scale>
          <a:sx n="66" d="100"/>
          <a:sy n="66" d="100"/>
        </p:scale>
        <p:origin x="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69C6-F326-4C24-9F98-FF1B1A1ED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3822AB-E84F-4BDC-91A3-A6C64EEB57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AA4CF-C772-49B8-8797-89D8A82C6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87FE0-3B85-466F-A559-B4F7F62EF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8A81B-6756-435A-8B7B-592FD9C5F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93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20CFD-5129-43E6-BF89-E2B86B2B7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1CF58-997A-43B9-83E2-7FAD59564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E7EF-5CDE-40FB-9974-24A11963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ECA06-09B7-4EC7-A8AE-BE88690A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2B421-F648-48FE-9BEB-08EB1606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9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31543A-2588-4DFF-B0B9-426F78373C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08FF9-B2DF-4449-B535-0993EA7DD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6675D-9B19-404B-A5C1-F0949D1DD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99F94-EBB2-41B4-BA2D-627413EC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E2B5E-7DA1-4559-A66A-570EA9641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56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72760-FDD2-485C-A96D-AB0C54F81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C62E-5478-4D29-8498-DCFFE0F7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35874-3F71-4427-A92D-3A301B9B7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04982-E526-4BC4-B776-19162BEA0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5422A-2339-4055-8A1C-0FE8E9E69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2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8C51B-E4F4-4935-97C4-5E03E96FD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87E8A-441A-48A9-8DB9-DEA38DD0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F13E3-D81A-48EC-B74B-3AEC685F6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CF61D-361E-48FA-BA50-EB74D775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7E906-0AD7-4047-8CDA-A04E34423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23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DD1B4-E35D-4937-9B82-A40AE8499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1E3B3-9125-4D43-B516-79EC33FA9C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F2DA2-A8E5-47AC-B4D2-45274A649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A8BDB-B982-4540-9285-C3845911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45FBF-F687-480B-8030-F5742C6A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49B7FE-0467-403C-81E8-7DC0E1A6E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7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64854-19AD-4256-A013-1C4649E8E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6E370-B41E-4441-8B02-6BB0BDFD5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379C5-9F19-4000-96F7-54FFC503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32A1C9-BB7C-4BA9-B929-12B7566FF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8CF20A-515F-42AC-82F5-D4ADC2850A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53A38-C130-4F69-9FF7-B88542B9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BAF15F-7C80-44B4-B32D-B52CD473E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FBF5BA-45B0-4BEF-8A5B-BDA6AB7BC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61BF5-6020-4185-88B1-D4695F283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81C4D5-B92D-41DE-9521-E18E8E7E1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6D26C-4F6A-4611-A593-E9235C37C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87E1E-2665-4C45-A93A-EA9668B3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66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96268F-BD8D-4D9A-A8A0-58F26859B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C3A5F-AB8A-4AB6-A417-1157043D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AF26FC-9907-4DBD-BA37-54A4A30FA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95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BA89-3098-4397-8465-20618E3B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D27BC-06DC-494E-9F8A-4F91EAE4B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5B948F-8C0C-4F18-9D67-856916475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300B7-B15B-4616-B56D-AD511C393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2E3CB-A7EC-43AE-8AA7-9A69F7C03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5A0E5-EF7D-4AA9-A195-E6C1D13D1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11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9B019-5FB1-4129-BF3B-ADE981F8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F96E48-F84A-4126-98CA-A7D0966377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2700D-4351-4E3B-8E7D-39D1B9E30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85790-EEA3-4A53-B9EA-D474F7D32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884AF-978A-43BA-BC51-5FFF66416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7FAA58-ED14-4870-890E-22B2273F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2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42AAA9-0461-4DCA-8B18-0611C92B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0E82A-23F2-4FF2-BA26-C1F97E79C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C189E-0C17-4C96-A1CA-6E84C18B3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BEC08-1D00-4E63-851E-D74EBE2EDAFB}" type="datetimeFigureOut">
              <a:rPr lang="en-US" smtClean="0"/>
              <a:t>14-Nov-18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5FE6B-239C-4DDE-8D87-6498862E2F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D0574-BA36-4B73-8E7E-4D524B2787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0EC9E-082C-436B-82F1-4AE78A417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27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hotos-public-domain.com/2012/01/11/black-leather-close-up-texture/" TargetMode="External"/><Relationship Id="rId3" Type="http://schemas.openxmlformats.org/officeDocument/2006/relationships/hyperlink" Target="http://tiled-bg.blogspot.com/2012/06/light-brown-canvas-seamless-web-texture.html" TargetMode="External"/><Relationship Id="rId7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ingsofahero.deviantart.com/art/Old-Paper-Texture-117552813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microsoft.com/office/2007/relationships/hdphoto" Target="../media/hdphoto4.wdp"/><Relationship Id="rId5" Type="http://schemas.openxmlformats.org/officeDocument/2006/relationships/hyperlink" Target="http://www.photos-public-domain.com/2012/01/11/brown-leather-close-up-texture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jp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BC61B46-9D68-41D5-BFF9-8E68862B31A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A535C53-9053-4FDC-934B-D58871867725}"/>
                </a:ext>
              </a:extLst>
            </p:cNvPr>
            <p:cNvSpPr/>
            <p:nvPr/>
          </p:nvSpPr>
          <p:spPr>
            <a:xfrm>
              <a:off x="0" y="0"/>
              <a:ext cx="12192000" cy="6843486"/>
            </a:xfrm>
            <a:prstGeom prst="rect">
              <a:avLst/>
            </a:prstGeom>
            <a:blipFill>
              <a:blip r:embed="rId2">
                <a:extLs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0C9DD8F-F115-4886-B1BA-6E685741877E}"/>
                </a:ext>
              </a:extLst>
            </p:cNvPr>
            <p:cNvGrpSpPr/>
            <p:nvPr/>
          </p:nvGrpSpPr>
          <p:grpSpPr>
            <a:xfrm>
              <a:off x="210911" y="4058785"/>
              <a:ext cx="10870292" cy="2583542"/>
              <a:chOff x="210911" y="4054249"/>
              <a:chExt cx="10870292" cy="2583542"/>
            </a:xfrm>
          </p:grpSpPr>
          <p:sp>
            <p:nvSpPr>
              <p:cNvPr id="59" name="Isosceles Triangle 58">
                <a:extLst>
                  <a:ext uri="{FF2B5EF4-FFF2-40B4-BE49-F238E27FC236}">
                    <a16:creationId xmlns:a16="http://schemas.microsoft.com/office/drawing/2014/main" id="{D7929E7F-C4C7-41FF-9321-A8E99228260B}"/>
                  </a:ext>
                </a:extLst>
              </p:cNvPr>
              <p:cNvSpPr/>
              <p:nvPr/>
            </p:nvSpPr>
            <p:spPr>
              <a:xfrm rot="10800000" flipV="1">
                <a:off x="4501107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Isosceles Triangle 59">
                <a:extLst>
                  <a:ext uri="{FF2B5EF4-FFF2-40B4-BE49-F238E27FC236}">
                    <a16:creationId xmlns:a16="http://schemas.microsoft.com/office/drawing/2014/main" id="{7EE32B34-A9EB-4E97-B155-3597D6E11F87}"/>
                  </a:ext>
                </a:extLst>
              </p:cNvPr>
              <p:cNvSpPr/>
              <p:nvPr/>
            </p:nvSpPr>
            <p:spPr>
              <a:xfrm rot="10800000" flipV="1">
                <a:off x="3645729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Isosceles Triangle 60">
                <a:extLst>
                  <a:ext uri="{FF2B5EF4-FFF2-40B4-BE49-F238E27FC236}">
                    <a16:creationId xmlns:a16="http://schemas.microsoft.com/office/drawing/2014/main" id="{448D447D-CA8E-482D-9512-56935BFE9495}"/>
                  </a:ext>
                </a:extLst>
              </p:cNvPr>
              <p:cNvSpPr/>
              <p:nvPr/>
            </p:nvSpPr>
            <p:spPr>
              <a:xfrm rot="10800000" flipV="1">
                <a:off x="2790352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Isosceles Triangle 61">
                <a:extLst>
                  <a:ext uri="{FF2B5EF4-FFF2-40B4-BE49-F238E27FC236}">
                    <a16:creationId xmlns:a16="http://schemas.microsoft.com/office/drawing/2014/main" id="{AACCF255-D44E-475C-A453-BB56F77A61B3}"/>
                  </a:ext>
                </a:extLst>
              </p:cNvPr>
              <p:cNvSpPr/>
              <p:nvPr/>
            </p:nvSpPr>
            <p:spPr>
              <a:xfrm rot="10800000" flipV="1">
                <a:off x="1931238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Isosceles Triangle 62">
                <a:extLst>
                  <a:ext uri="{FF2B5EF4-FFF2-40B4-BE49-F238E27FC236}">
                    <a16:creationId xmlns:a16="http://schemas.microsoft.com/office/drawing/2014/main" id="{56E5F57B-EADD-4DF3-9649-837B297B3995}"/>
                  </a:ext>
                </a:extLst>
              </p:cNvPr>
              <p:cNvSpPr/>
              <p:nvPr/>
            </p:nvSpPr>
            <p:spPr>
              <a:xfrm rot="10800000" flipV="1">
                <a:off x="1075860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Isosceles Triangle 63">
                <a:extLst>
                  <a:ext uri="{FF2B5EF4-FFF2-40B4-BE49-F238E27FC236}">
                    <a16:creationId xmlns:a16="http://schemas.microsoft.com/office/drawing/2014/main" id="{E66747BE-A5C9-4A28-8485-CAB95F138604}"/>
                  </a:ext>
                </a:extLst>
              </p:cNvPr>
              <p:cNvSpPr/>
              <p:nvPr/>
            </p:nvSpPr>
            <p:spPr>
              <a:xfrm rot="10800000" flipV="1">
                <a:off x="210911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Isosceles Triangle 65">
                <a:extLst>
                  <a:ext uri="{FF2B5EF4-FFF2-40B4-BE49-F238E27FC236}">
                    <a16:creationId xmlns:a16="http://schemas.microsoft.com/office/drawing/2014/main" id="{38F5D533-116D-437A-821D-0C332CF3D25E}"/>
                  </a:ext>
                </a:extLst>
              </p:cNvPr>
              <p:cNvSpPr/>
              <p:nvPr/>
            </p:nvSpPr>
            <p:spPr>
              <a:xfrm rot="10800000" flipV="1">
                <a:off x="10234294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7" name="Isosceles Triangle 66">
                <a:extLst>
                  <a:ext uri="{FF2B5EF4-FFF2-40B4-BE49-F238E27FC236}">
                    <a16:creationId xmlns:a16="http://schemas.microsoft.com/office/drawing/2014/main" id="{48F575DF-0A2F-4E3A-8419-9B76EEA1F539}"/>
                  </a:ext>
                </a:extLst>
              </p:cNvPr>
              <p:cNvSpPr/>
              <p:nvPr/>
            </p:nvSpPr>
            <p:spPr>
              <a:xfrm rot="10800000" flipV="1">
                <a:off x="9378917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Isosceles Triangle 67">
                <a:extLst>
                  <a:ext uri="{FF2B5EF4-FFF2-40B4-BE49-F238E27FC236}">
                    <a16:creationId xmlns:a16="http://schemas.microsoft.com/office/drawing/2014/main" id="{C3C67967-555A-44B2-83CA-423A40B6F69C}"/>
                  </a:ext>
                </a:extLst>
              </p:cNvPr>
              <p:cNvSpPr/>
              <p:nvPr/>
            </p:nvSpPr>
            <p:spPr>
              <a:xfrm rot="10800000" flipV="1">
                <a:off x="8523539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Isosceles Triangle 68">
                <a:extLst>
                  <a:ext uri="{FF2B5EF4-FFF2-40B4-BE49-F238E27FC236}">
                    <a16:creationId xmlns:a16="http://schemas.microsoft.com/office/drawing/2014/main" id="{34BBCD26-482A-46F3-B57C-DABD879D1CE6}"/>
                  </a:ext>
                </a:extLst>
              </p:cNvPr>
              <p:cNvSpPr/>
              <p:nvPr/>
            </p:nvSpPr>
            <p:spPr>
              <a:xfrm rot="10800000" flipV="1">
                <a:off x="7664425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Isosceles Triangle 69">
                <a:extLst>
                  <a:ext uri="{FF2B5EF4-FFF2-40B4-BE49-F238E27FC236}">
                    <a16:creationId xmlns:a16="http://schemas.microsoft.com/office/drawing/2014/main" id="{7B07BF00-07F7-4021-9ADF-528AD3F3D729}"/>
                  </a:ext>
                </a:extLst>
              </p:cNvPr>
              <p:cNvSpPr/>
              <p:nvPr/>
            </p:nvSpPr>
            <p:spPr>
              <a:xfrm rot="10800000" flipV="1">
                <a:off x="6809048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Isosceles Triangle 70">
                <a:extLst>
                  <a:ext uri="{FF2B5EF4-FFF2-40B4-BE49-F238E27FC236}">
                    <a16:creationId xmlns:a16="http://schemas.microsoft.com/office/drawing/2014/main" id="{6775172E-30AC-446C-BA27-3CE1BA4010E9}"/>
                  </a:ext>
                </a:extLst>
              </p:cNvPr>
              <p:cNvSpPr/>
              <p:nvPr/>
            </p:nvSpPr>
            <p:spPr>
              <a:xfrm rot="10800000" flipV="1">
                <a:off x="5944099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3" name="Flowchart: Decision 72">
              <a:extLst>
                <a:ext uri="{FF2B5EF4-FFF2-40B4-BE49-F238E27FC236}">
                  <a16:creationId xmlns:a16="http://schemas.microsoft.com/office/drawing/2014/main" id="{2BC3A6F0-EE08-4503-9944-14166D850ECB}"/>
                </a:ext>
              </a:extLst>
            </p:cNvPr>
            <p:cNvSpPr/>
            <p:nvPr/>
          </p:nvSpPr>
          <p:spPr>
            <a:xfrm>
              <a:off x="1877090" y="3035754"/>
              <a:ext cx="1828247" cy="783772"/>
            </a:xfrm>
            <a:prstGeom prst="flowChartDecision">
              <a:avLst/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Decision 74">
              <a:extLst>
                <a:ext uri="{FF2B5EF4-FFF2-40B4-BE49-F238E27FC236}">
                  <a16:creationId xmlns:a16="http://schemas.microsoft.com/office/drawing/2014/main" id="{A71C4F2F-98BE-4A82-82BE-2AF51D85C6DA}"/>
                </a:ext>
              </a:extLst>
            </p:cNvPr>
            <p:cNvSpPr/>
            <p:nvPr/>
          </p:nvSpPr>
          <p:spPr>
            <a:xfrm>
              <a:off x="2254391" y="3178629"/>
              <a:ext cx="1066029" cy="493486"/>
            </a:xfrm>
            <a:prstGeom prst="flowChartDecision">
              <a:avLst/>
            </a:prstGeom>
            <a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Decision 75">
              <a:extLst>
                <a:ext uri="{FF2B5EF4-FFF2-40B4-BE49-F238E27FC236}">
                  <a16:creationId xmlns:a16="http://schemas.microsoft.com/office/drawing/2014/main" id="{9B7C6D22-4D5C-496A-B341-D2A196D0711E}"/>
                </a:ext>
              </a:extLst>
            </p:cNvPr>
            <p:cNvSpPr/>
            <p:nvPr/>
          </p:nvSpPr>
          <p:spPr>
            <a:xfrm>
              <a:off x="7536900" y="3035754"/>
              <a:ext cx="1828247" cy="783772"/>
            </a:xfrm>
            <a:prstGeom prst="flowChartDecision">
              <a:avLst/>
            </a:prstGeo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Decision 76">
              <a:extLst>
                <a:ext uri="{FF2B5EF4-FFF2-40B4-BE49-F238E27FC236}">
                  <a16:creationId xmlns:a16="http://schemas.microsoft.com/office/drawing/2014/main" id="{A1EAB40A-63D4-4C50-AE93-C1AECC3A7B5D}"/>
                </a:ext>
              </a:extLst>
            </p:cNvPr>
            <p:cNvSpPr/>
            <p:nvPr/>
          </p:nvSpPr>
          <p:spPr>
            <a:xfrm>
              <a:off x="7914204" y="3178629"/>
              <a:ext cx="1066029" cy="493486"/>
            </a:xfrm>
            <a:prstGeom prst="flowChartDecision">
              <a:avLst/>
            </a:prstGeom>
            <a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90E7230-07B0-4ED7-B61B-7DE18F43FD26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  <a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/>
              </a:stretch>
            </a:blipFill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3A9DFB6E-B6EB-4B9D-9C13-9EC65A99911E}"/>
                  </a:ext>
                </a:extLst>
              </p:cNvPr>
              <p:cNvGrpSpPr/>
              <p:nvPr/>
            </p:nvGrpSpPr>
            <p:grpSpPr>
              <a:xfrm>
                <a:off x="0" y="0"/>
                <a:ext cx="11292114" cy="6858000"/>
                <a:chOff x="0" y="0"/>
                <a:chExt cx="12192000" cy="6858000"/>
              </a:xfrm>
              <a:grpFill/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10DDC311-0BB9-42B8-8A0E-F737AF209E04}"/>
                    </a:ext>
                  </a:extLst>
                </p:cNvPr>
                <p:cNvSpPr/>
                <p:nvPr/>
              </p:nvSpPr>
              <p:spPr>
                <a:xfrm>
                  <a:off x="5771811" y="184150"/>
                  <a:ext cx="628878" cy="6521450"/>
                </a:xfrm>
                <a:prstGeom prst="rect">
                  <a:avLst/>
                </a:prstGeom>
                <a:grpFill/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Frame 5">
                  <a:extLst>
                    <a:ext uri="{FF2B5EF4-FFF2-40B4-BE49-F238E27FC236}">
                      <a16:creationId xmlns:a16="http://schemas.microsoft.com/office/drawing/2014/main" id="{3F8A9A47-0065-4359-9DF6-E0C847C951D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2192000" cy="6858000"/>
                </a:xfrm>
                <a:prstGeom prst="frame">
                  <a:avLst>
                    <a:gd name="adj1" fmla="val 3399"/>
                  </a:avLst>
                </a:prstGeom>
                <a:grpFill/>
                <a:ln>
                  <a:noFill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A01B9686-FD7F-4882-9F60-BE9E3F600B66}"/>
                  </a:ext>
                </a:extLst>
              </p:cNvPr>
              <p:cNvSpPr/>
              <p:nvPr/>
            </p:nvSpPr>
            <p:spPr>
              <a:xfrm>
                <a:off x="11292114" y="0"/>
                <a:ext cx="899886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1B64D30-47DC-4802-9D3B-6C7FEB576586}"/>
                </a:ext>
              </a:extLst>
            </p:cNvPr>
            <p:cNvGrpSpPr/>
            <p:nvPr/>
          </p:nvGrpSpPr>
          <p:grpSpPr>
            <a:xfrm flipH="1" flipV="1">
              <a:off x="201880" y="205694"/>
              <a:ext cx="10870292" cy="2583542"/>
              <a:chOff x="210911" y="4054249"/>
              <a:chExt cx="10870292" cy="2583542"/>
            </a:xfrm>
          </p:grpSpPr>
          <p:sp>
            <p:nvSpPr>
              <p:cNvPr id="43" name="Isosceles Triangle 42">
                <a:extLst>
                  <a:ext uri="{FF2B5EF4-FFF2-40B4-BE49-F238E27FC236}">
                    <a16:creationId xmlns:a16="http://schemas.microsoft.com/office/drawing/2014/main" id="{8D54EC04-0FEB-438D-AB89-3EA1944A8F3F}"/>
                  </a:ext>
                </a:extLst>
              </p:cNvPr>
              <p:cNvSpPr/>
              <p:nvPr/>
            </p:nvSpPr>
            <p:spPr>
              <a:xfrm rot="10800000" flipV="1">
                <a:off x="4501107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92C22ECB-BC58-4584-A22C-7B6326A6EFA4}"/>
                  </a:ext>
                </a:extLst>
              </p:cNvPr>
              <p:cNvSpPr/>
              <p:nvPr/>
            </p:nvSpPr>
            <p:spPr>
              <a:xfrm rot="10800000" flipV="1">
                <a:off x="3645729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id="{A407444D-F7F2-4684-91F7-AC1E10519A5D}"/>
                  </a:ext>
                </a:extLst>
              </p:cNvPr>
              <p:cNvSpPr/>
              <p:nvPr/>
            </p:nvSpPr>
            <p:spPr>
              <a:xfrm rot="10800000" flipV="1">
                <a:off x="2790352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A1F2F8E3-5BA5-4CDF-AB15-6CA9BA87A567}"/>
                  </a:ext>
                </a:extLst>
              </p:cNvPr>
              <p:cNvSpPr/>
              <p:nvPr/>
            </p:nvSpPr>
            <p:spPr>
              <a:xfrm rot="10800000" flipV="1">
                <a:off x="1931238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2C1996BB-D800-4960-8FD7-505A76501F5A}"/>
                  </a:ext>
                </a:extLst>
              </p:cNvPr>
              <p:cNvSpPr/>
              <p:nvPr/>
            </p:nvSpPr>
            <p:spPr>
              <a:xfrm rot="10800000" flipV="1">
                <a:off x="1075860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3A1FBF29-4934-4048-96CB-948D24F788A1}"/>
                  </a:ext>
                </a:extLst>
              </p:cNvPr>
              <p:cNvSpPr/>
              <p:nvPr/>
            </p:nvSpPr>
            <p:spPr>
              <a:xfrm rot="10800000" flipV="1">
                <a:off x="210911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Isosceles Triangle 48">
                <a:extLst>
                  <a:ext uri="{FF2B5EF4-FFF2-40B4-BE49-F238E27FC236}">
                    <a16:creationId xmlns:a16="http://schemas.microsoft.com/office/drawing/2014/main" id="{BB206E84-6621-4873-A594-04D74EF97B8A}"/>
                  </a:ext>
                </a:extLst>
              </p:cNvPr>
              <p:cNvSpPr/>
              <p:nvPr/>
            </p:nvSpPr>
            <p:spPr>
              <a:xfrm rot="10800000" flipV="1">
                <a:off x="10234294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70B76EF0-0818-4E15-BFAD-5F1215E5BB96}"/>
                  </a:ext>
                </a:extLst>
              </p:cNvPr>
              <p:cNvSpPr/>
              <p:nvPr/>
            </p:nvSpPr>
            <p:spPr>
              <a:xfrm rot="10800000" flipV="1">
                <a:off x="9378917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90A4FD0A-D5AB-4429-933C-1584AC1ABAD4}"/>
                  </a:ext>
                </a:extLst>
              </p:cNvPr>
              <p:cNvSpPr/>
              <p:nvPr/>
            </p:nvSpPr>
            <p:spPr>
              <a:xfrm rot="10800000" flipV="1">
                <a:off x="8523539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Isosceles Triangle 51">
                <a:extLst>
                  <a:ext uri="{FF2B5EF4-FFF2-40B4-BE49-F238E27FC236}">
                    <a16:creationId xmlns:a16="http://schemas.microsoft.com/office/drawing/2014/main" id="{817B1E26-A43B-4646-A6BC-8880996C9FDE}"/>
                  </a:ext>
                </a:extLst>
              </p:cNvPr>
              <p:cNvSpPr/>
              <p:nvPr/>
            </p:nvSpPr>
            <p:spPr>
              <a:xfrm rot="10800000" flipV="1">
                <a:off x="7664425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Isosceles Triangle 64">
                <a:extLst>
                  <a:ext uri="{FF2B5EF4-FFF2-40B4-BE49-F238E27FC236}">
                    <a16:creationId xmlns:a16="http://schemas.microsoft.com/office/drawing/2014/main" id="{C34705D6-F905-411B-91E9-5DCC0FBB998A}"/>
                  </a:ext>
                </a:extLst>
              </p:cNvPr>
              <p:cNvSpPr/>
              <p:nvPr/>
            </p:nvSpPr>
            <p:spPr>
              <a:xfrm rot="10800000" flipV="1">
                <a:off x="6809048" y="4054249"/>
                <a:ext cx="846909" cy="2583542"/>
              </a:xfrm>
              <a:prstGeom prst="triangl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Isosceles Triangle 73">
                <a:extLst>
                  <a:ext uri="{FF2B5EF4-FFF2-40B4-BE49-F238E27FC236}">
                    <a16:creationId xmlns:a16="http://schemas.microsoft.com/office/drawing/2014/main" id="{9EE8531D-0A82-485D-9EBE-72A245A838DC}"/>
                  </a:ext>
                </a:extLst>
              </p:cNvPr>
              <p:cNvSpPr/>
              <p:nvPr/>
            </p:nvSpPr>
            <p:spPr>
              <a:xfrm rot="10800000" flipV="1">
                <a:off x="5944099" y="4054249"/>
                <a:ext cx="846909" cy="2583542"/>
              </a:xfrm>
              <a:prstGeom prst="triangle">
                <a:avLst/>
              </a:prstGeom>
              <a:blipFill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4944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08F98BD-CAB6-46A5-AC73-9A11CEC93655}"/>
              </a:ext>
            </a:extLst>
          </p:cNvPr>
          <p:cNvGrpSpPr/>
          <p:nvPr/>
        </p:nvGrpSpPr>
        <p:grpSpPr>
          <a:xfrm>
            <a:off x="5960291" y="1248229"/>
            <a:ext cx="3657600" cy="3657600"/>
            <a:chOff x="5960291" y="1248229"/>
            <a:chExt cx="3657600" cy="36576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6CF37CB-93EA-40F8-91D0-C9CF2077E783}"/>
                </a:ext>
              </a:extLst>
            </p:cNvPr>
            <p:cNvSpPr/>
            <p:nvPr/>
          </p:nvSpPr>
          <p:spPr>
            <a:xfrm>
              <a:off x="5960291" y="1248229"/>
              <a:ext cx="3657600" cy="3657600"/>
            </a:xfrm>
            <a:prstGeom prst="ellipse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10498"/>
                        </a14:imgEffect>
                        <a14:imgEffect>
                          <a14:saturation sat="99000"/>
                        </a14:imgEffect>
                        <a14:imgEffect>
                          <a14:brightnessContrast bright="-41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EE0285-D382-42E6-AD51-7D8CA1DCD11D}"/>
                </a:ext>
              </a:extLst>
            </p:cNvPr>
            <p:cNvGrpSpPr/>
            <p:nvPr/>
          </p:nvGrpSpPr>
          <p:grpSpPr>
            <a:xfrm>
              <a:off x="5960291" y="1248229"/>
              <a:ext cx="3657600" cy="3657600"/>
              <a:chOff x="7142756" y="238125"/>
              <a:chExt cx="917775" cy="914400"/>
            </a:xfrm>
            <a:blipFill dpi="0" rotWithShape="1">
              <a:blip r:embed="rId4">
                <a:alphaModFix amt="48000"/>
                <a:extLs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7" name="Circle: Hollow 6">
                <a:extLst>
                  <a:ext uri="{FF2B5EF4-FFF2-40B4-BE49-F238E27FC236}">
                    <a16:creationId xmlns:a16="http://schemas.microsoft.com/office/drawing/2014/main" id="{177A3E50-9105-4EC6-808D-5E9D674130A9}"/>
                  </a:ext>
                </a:extLst>
              </p:cNvPr>
              <p:cNvSpPr/>
              <p:nvPr/>
            </p:nvSpPr>
            <p:spPr>
              <a:xfrm>
                <a:off x="7142756" y="238125"/>
                <a:ext cx="917775" cy="914400"/>
              </a:xfrm>
              <a:prstGeom prst="donut">
                <a:avLst>
                  <a:gd name="adj" fmla="val 1038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Circle: Hollow 7">
                <a:extLst>
                  <a:ext uri="{FF2B5EF4-FFF2-40B4-BE49-F238E27FC236}">
                    <a16:creationId xmlns:a16="http://schemas.microsoft.com/office/drawing/2014/main" id="{1BD5950A-55B5-4C55-9464-21412EE97827}"/>
                  </a:ext>
                </a:extLst>
              </p:cNvPr>
              <p:cNvSpPr/>
              <p:nvPr/>
            </p:nvSpPr>
            <p:spPr>
              <a:xfrm>
                <a:off x="7373775" y="466725"/>
                <a:ext cx="455736" cy="457200"/>
              </a:xfrm>
              <a:prstGeom prst="donut">
                <a:avLst>
                  <a:gd name="adj" fmla="val 1206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2E70CB5F-CC19-4333-925E-210F7FD8161E}"/>
                  </a:ext>
                </a:extLst>
              </p:cNvPr>
              <p:cNvSpPr/>
              <p:nvPr/>
            </p:nvSpPr>
            <p:spPr>
              <a:xfrm>
                <a:off x="7488299" y="581025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4E538-B284-465D-8DE6-5359FC554DEB}"/>
              </a:ext>
            </a:extLst>
          </p:cNvPr>
          <p:cNvGrpSpPr/>
          <p:nvPr/>
        </p:nvGrpSpPr>
        <p:grpSpPr>
          <a:xfrm>
            <a:off x="1228634" y="1364343"/>
            <a:ext cx="3657600" cy="3657600"/>
            <a:chOff x="1228634" y="1364343"/>
            <a:chExt cx="3657600" cy="36576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B5B015F-4A59-409F-9843-D983DBF5DA85}"/>
                </a:ext>
              </a:extLst>
            </p:cNvPr>
            <p:cNvSpPr/>
            <p:nvPr/>
          </p:nvSpPr>
          <p:spPr>
            <a:xfrm>
              <a:off x="1228634" y="1364343"/>
              <a:ext cx="3657600" cy="3657600"/>
            </a:xfrm>
            <a:prstGeom prst="ellipse">
              <a:avLst/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contrast="-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364DD04-FFD0-4999-BB83-673A1D668FC2}"/>
                </a:ext>
              </a:extLst>
            </p:cNvPr>
            <p:cNvGrpSpPr/>
            <p:nvPr/>
          </p:nvGrpSpPr>
          <p:grpSpPr>
            <a:xfrm>
              <a:off x="1228634" y="1364343"/>
              <a:ext cx="3657600" cy="3657600"/>
              <a:chOff x="7142756" y="238125"/>
              <a:chExt cx="917775" cy="914400"/>
            </a:xfrm>
            <a:blipFill dpi="0" rotWithShape="1">
              <a:blip r:embed="rId4">
                <a:alphaModFix amt="28000"/>
                <a:extLs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3" name="Circle: Hollow 12">
                <a:extLst>
                  <a:ext uri="{FF2B5EF4-FFF2-40B4-BE49-F238E27FC236}">
                    <a16:creationId xmlns:a16="http://schemas.microsoft.com/office/drawing/2014/main" id="{08008D84-1B09-446D-AD91-ACD2414F02FB}"/>
                  </a:ext>
                </a:extLst>
              </p:cNvPr>
              <p:cNvSpPr/>
              <p:nvPr/>
            </p:nvSpPr>
            <p:spPr>
              <a:xfrm>
                <a:off x="7142756" y="238125"/>
                <a:ext cx="917775" cy="914400"/>
              </a:xfrm>
              <a:prstGeom prst="donut">
                <a:avLst>
                  <a:gd name="adj" fmla="val 1038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Circle: Hollow 13">
                <a:extLst>
                  <a:ext uri="{FF2B5EF4-FFF2-40B4-BE49-F238E27FC236}">
                    <a16:creationId xmlns:a16="http://schemas.microsoft.com/office/drawing/2014/main" id="{2BD0A73E-4668-4A3E-A65D-9A61EB2AB9A3}"/>
                  </a:ext>
                </a:extLst>
              </p:cNvPr>
              <p:cNvSpPr/>
              <p:nvPr/>
            </p:nvSpPr>
            <p:spPr>
              <a:xfrm>
                <a:off x="7373775" y="466725"/>
                <a:ext cx="455736" cy="457200"/>
              </a:xfrm>
              <a:prstGeom prst="donut">
                <a:avLst>
                  <a:gd name="adj" fmla="val 1206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4A89863-5759-4500-A7FE-8295C7F2AD06}"/>
                  </a:ext>
                </a:extLst>
              </p:cNvPr>
              <p:cNvSpPr/>
              <p:nvPr/>
            </p:nvSpPr>
            <p:spPr>
              <a:xfrm>
                <a:off x="7488299" y="581025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3" name="Flowchart: Magnetic Disk 2">
            <a:extLst>
              <a:ext uri="{FF2B5EF4-FFF2-40B4-BE49-F238E27FC236}">
                <a16:creationId xmlns:a16="http://schemas.microsoft.com/office/drawing/2014/main" id="{CE648B1F-C45E-4BF1-8511-3FF08314B81A}"/>
              </a:ext>
            </a:extLst>
          </p:cNvPr>
          <p:cNvSpPr/>
          <p:nvPr/>
        </p:nvSpPr>
        <p:spPr>
          <a:xfrm>
            <a:off x="5960292" y="5320145"/>
            <a:ext cx="3657600" cy="416956"/>
          </a:xfrm>
          <a:prstGeom prst="flowChartMagneticDisk">
            <a:avLst/>
          </a:prstGeom>
          <a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-3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rgbClr val="6F33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26FC58EB-E15D-4734-B44D-92EC0BD5FB6B}"/>
              </a:ext>
            </a:extLst>
          </p:cNvPr>
          <p:cNvSpPr/>
          <p:nvPr/>
        </p:nvSpPr>
        <p:spPr>
          <a:xfrm>
            <a:off x="1228632" y="5320145"/>
            <a:ext cx="3657600" cy="416956"/>
          </a:xfrm>
          <a:prstGeom prst="flowChartMagneticDisk">
            <a:avLst/>
          </a:prstGeom>
          <a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-27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6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2185DC1F-AB3A-4AC4-B415-F0C8892AA75D}"/>
              </a:ext>
            </a:extLst>
          </p:cNvPr>
          <p:cNvSpPr/>
          <p:nvPr/>
        </p:nvSpPr>
        <p:spPr>
          <a:xfrm>
            <a:off x="6203538" y="1491343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01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Yuval Niezni</dc:creator>
  <cp:lastModifiedBy>Yuval Niezni</cp:lastModifiedBy>
  <cp:revision>29</cp:revision>
  <dcterms:created xsi:type="dcterms:W3CDTF">2018-11-12T18:27:40Z</dcterms:created>
  <dcterms:modified xsi:type="dcterms:W3CDTF">2018-11-14T16:50:47Z</dcterms:modified>
</cp:coreProperties>
</file>

<file path=docProps/thumbnail.jpeg>
</file>